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0" d="100"/>
          <a:sy n="160" d="100"/>
        </p:scale>
        <p:origin x="-120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3FC52-94B3-4788-9345-3436980D637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5FAAC-76FD-418E-9061-38ED6FE57A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027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2397B-851B-4036-8AC1-350B997CF029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D3C7-4892-4F3C-8B18-EADCEA9A6B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84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E1E99-2121-4AA2-AF21-FEF3327A7386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B61DD-90D9-400D-8DEB-834FB6809C9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597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9844F-0FED-4E8E-BA6C-6E371067BD6B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CA27-7560-423F-AA6D-B6C27E5A48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764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14316-737B-4636-8630-25F7D891040A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9393-E5AE-4F1A-8827-34A12A36702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897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27E7C-349A-4B57-869D-F3CFD1AF8C2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4EA97-6706-4FE1-8186-9A245E56787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77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FE155-ADAB-4F41-ADD2-9B6534656C91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79B8B-FC80-460A-9586-F683ECF13FC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66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7233A-1A99-4E52-994D-D420C3FF7462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40ADF-283B-42A3-A21C-7E6BCE532A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363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AC4B2-561C-41F6-9652-840ABBC1F0C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4B277-72E9-49CE-B102-2A36DF5DDC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7220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E3833-A270-42BF-B290-819619E9A7E8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B885A-D110-4FDD-9471-26EF0EAA8F1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407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88C45-FA10-4825-A195-A78AF9CEB4B5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FB24B-D88E-47D1-968B-959FABF9DD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046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8321A46-BD49-4FDC-8570-583D82FC090F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2018/11/21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新細明體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27DF60-2FE0-466E-8B49-E520DE1C1BE7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347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圖片 2" descr="Heart-Open-to-Sk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23850" y="1329928"/>
            <a:ext cx="84597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TW" altLang="en-US" sz="9600" b="1" dirty="0">
                <a:solidFill>
                  <a:srgbClr val="BF118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神的孩子</a:t>
            </a:r>
          </a:p>
        </p:txBody>
      </p:sp>
    </p:spTree>
    <p:extLst>
      <p:ext uri="{BB962C8B-B14F-4D97-AF65-F5344CB8AC3E}">
        <p14:creationId xmlns:p14="http://schemas.microsoft.com/office/powerpoint/2010/main" val="128452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圖片 3" descr="Heart-Open-to-Sky.jpg"/>
          <p:cNvPicPr>
            <a:picLocks noChangeAspect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50825" y="681039"/>
            <a:ext cx="845978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神的孩子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不要沮喪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舉目向上望。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神在天上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不分晝夜 時時看顧你。</a:t>
            </a:r>
            <a:endParaRPr lang="zh-TW" altLang="en-US" sz="54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651500" y="4658917"/>
            <a:ext cx="3168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zh-TW" b="1" u="sng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zh-TW" altLang="en-US" b="1" u="sng">
                <a:solidFill>
                  <a:prstClr val="black"/>
                </a:solidFill>
                <a:latin typeface="Calibri" pitchFamily="34" charset="0"/>
              </a:rPr>
              <a:t>   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1/8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詩集：曾毓蘭詩歌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0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圖片 3" descr="Heart-Open-to-Sky.jpg"/>
          <p:cNvPicPr>
            <a:picLocks noChangeAspect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23850" y="789386"/>
            <a:ext cx="845978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雖遇艱難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雖有愁苦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仍在祂手裡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祂必叫萬事互相效力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使你福杯滿溢。</a:t>
            </a:r>
            <a:endParaRPr lang="zh-TW" altLang="en-US" sz="54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651500" y="4658917"/>
            <a:ext cx="3168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zh-TW" b="1" u="sng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zh-TW" altLang="en-US" b="1" u="sng">
                <a:solidFill>
                  <a:prstClr val="black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prstClr val="black"/>
                </a:solidFill>
                <a:latin typeface="Calibri" pitchFamily="34" charset="0"/>
              </a:rPr>
              <a:t>2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/8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詩集：曾毓蘭詩歌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圖片 3" descr="Heart-Open-to-Sky.jpg"/>
          <p:cNvPicPr>
            <a:picLocks noChangeAspect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23850" y="897731"/>
            <a:ext cx="84597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不要看環境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不看自己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b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凡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專心倚靠祂的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必重新得力。</a:t>
            </a:r>
            <a:endParaRPr lang="zh-TW" altLang="en-US" sz="54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651500" y="4658917"/>
            <a:ext cx="3168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zh-TW" b="1" u="sng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zh-TW" altLang="en-US" b="1" u="sng">
                <a:solidFill>
                  <a:prstClr val="black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prstClr val="black"/>
                </a:solidFill>
                <a:latin typeface="Calibri" pitchFamily="34" charset="0"/>
              </a:rPr>
              <a:t>3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/8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詩集：曾毓蘭詩歌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14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圖片 3" descr="Heart-Open-to-Sky.jpg"/>
          <p:cNvPicPr>
            <a:picLocks noChangeAspect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23850" y="789385"/>
            <a:ext cx="84597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每個禱告神都垂聽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千萬別放棄。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永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遠不要忘記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你要忠心走到底。</a:t>
            </a:r>
            <a:endParaRPr lang="zh-TW" altLang="en-US" sz="54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651500" y="4658917"/>
            <a:ext cx="3168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zh-TW" b="1" u="sng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zh-TW" altLang="en-US" b="1" u="sng">
                <a:solidFill>
                  <a:prstClr val="black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prstClr val="black"/>
                </a:solidFill>
                <a:latin typeface="Calibri" pitchFamily="34" charset="0"/>
              </a:rPr>
              <a:t>4/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8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詩集：曾毓蘭詩歌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52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圖片 3" descr="Heart-Open-to-Sky.jpg"/>
          <p:cNvPicPr>
            <a:picLocks noChangeAspect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23850" y="627461"/>
            <a:ext cx="8459788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神的孩子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不要沮喪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舉目向上望。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神在天上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不分晝夜 時時看顧你。</a:t>
            </a:r>
          </a:p>
          <a:p>
            <a:pPr eaLnBrk="0" hangingPunct="0">
              <a:defRPr/>
            </a:pPr>
            <a:endParaRPr lang="zh-TW" altLang="zh-TW" sz="5400" b="1" dirty="0">
              <a:solidFill>
                <a:srgbClr val="BF11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en-US" altLang="zh-TW" sz="5400" dirty="0">
                <a:solidFill>
                  <a:prstClr val="black"/>
                </a:solidFill>
              </a:rPr>
              <a:t/>
            </a:r>
            <a:br>
              <a:rPr lang="en-US" altLang="zh-TW" sz="5400" dirty="0">
                <a:solidFill>
                  <a:prstClr val="black"/>
                </a:solidFill>
              </a:rPr>
            </a:br>
            <a:endParaRPr lang="zh-TW" altLang="en-US" sz="5400" b="1" dirty="0">
              <a:solidFill>
                <a:srgbClr val="BF118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651500" y="4658917"/>
            <a:ext cx="3168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zh-TW" b="1" u="sng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zh-TW" altLang="en-US" b="1" u="sng">
                <a:solidFill>
                  <a:prstClr val="black"/>
                </a:solidFill>
                <a:latin typeface="Calibri" pitchFamily="34" charset="0"/>
              </a:rPr>
              <a:t>   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5/8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詩集：曾毓蘭詩歌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圖片 3" descr="Heart-Open-to-Sky.jpg"/>
          <p:cNvPicPr>
            <a:picLocks noChangeAspect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23850" y="627461"/>
            <a:ext cx="845978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雖遇艱難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雖有愁苦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仍在祂手裡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祂必叫萬物互相效力，使你福杯滿溢。</a:t>
            </a:r>
            <a:endParaRPr lang="zh-TW" altLang="en-US" sz="54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651500" y="4658917"/>
            <a:ext cx="3168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zh-TW" b="1" u="sng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zh-TW" altLang="en-US" b="1" u="sng">
                <a:solidFill>
                  <a:prstClr val="black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prstClr val="black"/>
                </a:solidFill>
                <a:latin typeface="Calibri" pitchFamily="34" charset="0"/>
              </a:rPr>
              <a:t>6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/8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詩集：曾毓蘭詩歌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80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圖片 3" descr="Heart-Open-to-Sky.jpg"/>
          <p:cNvPicPr>
            <a:picLocks noChangeAspect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23850" y="627460"/>
            <a:ext cx="845978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不要看環境，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不要看自己，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凡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耐心等候祂的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必如鷹遨翔天際。</a:t>
            </a:r>
            <a:endParaRPr lang="zh-TW" altLang="en-US" sz="54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651500" y="4658917"/>
            <a:ext cx="3168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zh-TW" b="1" u="sng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zh-TW" altLang="en-US" b="1" u="sng">
                <a:solidFill>
                  <a:prstClr val="black"/>
                </a:solidFill>
                <a:latin typeface="Calibri" pitchFamily="34" charset="0"/>
              </a:rPr>
              <a:t>  </a:t>
            </a:r>
            <a:r>
              <a:rPr kumimoji="0" lang="en-US" altLang="zh-TW" b="1" u="sng">
                <a:solidFill>
                  <a:prstClr val="black"/>
                </a:solidFill>
                <a:latin typeface="Calibri" pitchFamily="34" charset="0"/>
              </a:rPr>
              <a:t>7/8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詩集：曾毓蘭詩歌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64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圖片 3" descr="Heart-Open-to-Sky.jpg"/>
          <p:cNvPicPr>
            <a:picLocks noChangeAspect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23850" y="627461"/>
            <a:ext cx="845978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神的孩子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在主愛中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得享祂安息。</a:t>
            </a:r>
            <a: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永遠不要忘記 </a:t>
            </a:r>
            <a:endParaRPr lang="en-US" altLang="zh-TW" sz="60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eaLnBrk="0" hangingPunct="0">
              <a:defRPr/>
            </a:pPr>
            <a:r>
              <a:rPr lang="zh-TW" altLang="zh-TW" sz="60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你是神所愛孩子。</a:t>
            </a:r>
            <a:endParaRPr lang="zh-TW" altLang="en-US" sz="5400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651500" y="4658917"/>
            <a:ext cx="3168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zh-TW" b="1" u="sng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zh-TW" altLang="en-US" b="1" u="sng">
                <a:solidFill>
                  <a:prstClr val="black"/>
                </a:solidFill>
                <a:latin typeface="Calibri" pitchFamily="34" charset="0"/>
              </a:rPr>
              <a:t>   </a:t>
            </a:r>
            <a:r>
              <a:rPr kumimoji="0" lang="en-US" altLang="zh-TW" b="1" u="sng">
                <a:solidFill>
                  <a:prstClr val="black"/>
                </a:solidFill>
                <a:latin typeface="Calibri" pitchFamily="34" charset="0"/>
              </a:rPr>
              <a:t>8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/8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詩集：曾毓蘭詩歌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(</a:t>
            </a:r>
            <a:r>
              <a:rPr kumimoji="0" lang="zh-TW" altLang="zh-TW" b="1">
                <a:solidFill>
                  <a:prstClr val="black"/>
                </a:solidFill>
                <a:latin typeface="Calibri" pitchFamily="34" charset="0"/>
              </a:rPr>
              <a:t>神的孩子</a:t>
            </a:r>
            <a:r>
              <a:rPr kumimoji="0" lang="en-US" altLang="zh-TW" b="1">
                <a:solidFill>
                  <a:prstClr val="black"/>
                </a:solidFill>
                <a:latin typeface="Calibri" pitchFamily="34" charset="0"/>
              </a:rPr>
              <a:t>)</a:t>
            </a:r>
            <a:endParaRPr kumimoji="0" lang="zh-TW" altLang="zh-TW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96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0</TotalTime>
  <Words>267</Words>
  <Application>Microsoft Office PowerPoint</Application>
  <PresentationFormat>On-screen Show (16:9)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1</cp:revision>
  <dcterms:created xsi:type="dcterms:W3CDTF">2018-11-20T18:21:15Z</dcterms:created>
  <dcterms:modified xsi:type="dcterms:W3CDTF">2018-11-20T18:22:10Z</dcterms:modified>
</cp:coreProperties>
</file>